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16663CF-D4E2-490A-9C5D-65DE75830167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CAF95EC-BF35-439B-A78B-72AEAF436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88640"/>
            <a:ext cx="7772400" cy="216023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МБОУ «Заинская средняя общеобразовательная школа №2»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980728"/>
            <a:ext cx="5832648" cy="626469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ТВОРЧЕСКИЙ ОТЧЁТ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 КЛАССА  А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УЧИТЕЛЬ : РЫЖОВА В.И.</a:t>
            </a:r>
            <a:endParaRPr lang="en-US" sz="1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2012-2013</a:t>
            </a:r>
          </a:p>
          <a:p>
            <a:endParaRPr lang="ru-RU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908721"/>
            <a:ext cx="468052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Татарская республика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кругу своих друзей</a:t>
            </a: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Мои документы\отсканированные\File0059.jpg"/>
          <p:cNvPicPr>
            <a:picLocks noChangeAspect="1" noChangeArrowheads="1"/>
          </p:cNvPicPr>
          <p:nvPr/>
        </p:nvPicPr>
        <p:blipFill>
          <a:blip r:embed="rId2" cstate="print"/>
          <a:srcRect l="3947" t="10306" r="1480" b="12711"/>
          <a:stretch>
            <a:fillRect/>
          </a:stretch>
        </p:blipFill>
        <p:spPr bwMode="auto">
          <a:xfrm>
            <a:off x="0" y="-99392"/>
            <a:ext cx="2627784" cy="695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1781944"/>
          </a:xfrm>
        </p:spPr>
        <p:txBody>
          <a:bodyPr/>
          <a:lstStyle/>
          <a:p>
            <a:pPr algn="ctr"/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Разучивание 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народных игр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780928"/>
            <a:ext cx="3429000" cy="2422946"/>
          </a:xfrm>
        </p:spPr>
        <p:txBody>
          <a:bodyPr>
            <a:normAutofit/>
          </a:bodyPr>
          <a:lstStyle/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Татарская народная игра «Угадай и догони»</a:t>
            </a:r>
          </a:p>
          <a:p>
            <a:endParaRPr lang="ru-RU" sz="1800" dirty="0"/>
          </a:p>
        </p:txBody>
      </p:sp>
      <p:pic>
        <p:nvPicPr>
          <p:cNvPr id="5" name="Рисунок 4" descr="Игра &quot;Читанме, бузм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861048"/>
            <a:ext cx="18722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DCIM\101MSDCF\DSC0599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467544" y="404664"/>
            <a:ext cx="469041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1925960"/>
          </a:xfrm>
        </p:spPr>
        <p:txBody>
          <a:bodyPr/>
          <a:lstStyle/>
          <a:p>
            <a:pPr algn="ctr"/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Разучивание 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народных игр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780928"/>
            <a:ext cx="3429000" cy="2422946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Башкирская народная игра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«Медный пень»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Бакыр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букэн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  <p:pic>
        <p:nvPicPr>
          <p:cNvPr id="5" name="Рисунок 4" descr="Медный пень (Бакыр букэн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77072"/>
            <a:ext cx="1944216" cy="1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E:\DCIM\101MSDCF\DSC0599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251520" y="260648"/>
            <a:ext cx="505045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268760"/>
            <a:ext cx="46805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татарстан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дружбой Славиться,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жить в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татарстане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нам очень нравится! 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Admin\Мои документы\отсканированные\File0059.jpg"/>
          <p:cNvPicPr>
            <a:picLocks noChangeAspect="1" noChangeArrowheads="1"/>
          </p:cNvPicPr>
          <p:nvPr/>
        </p:nvPicPr>
        <p:blipFill>
          <a:blip r:embed="rId2" cstate="print"/>
          <a:srcRect l="3947" t="10306" r="1480" b="12711"/>
          <a:stretch>
            <a:fillRect/>
          </a:stretch>
        </p:blipFill>
        <p:spPr bwMode="auto">
          <a:xfrm>
            <a:off x="6156176" y="3933056"/>
            <a:ext cx="1800200" cy="2520280"/>
          </a:xfrm>
          <a:prstGeom prst="rect">
            <a:avLst/>
          </a:prstGeom>
          <a:noFill/>
        </p:spPr>
      </p:pic>
      <p:pic>
        <p:nvPicPr>
          <p:cNvPr id="8" name="Рисунок 7" descr="C:\Documents and Settings\Admin\Мои документы\данлоад\DSC04726 (3).JPG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251520" y="404664"/>
            <a:ext cx="48245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076056" y="1052736"/>
            <a:ext cx="374441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НАША РЕСПУБЛИКА</a:t>
            </a:r>
          </a:p>
          <a:p>
            <a:pPr algn="ctr"/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ГОСУДАРСТВЕННАя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СИМВОЛИКА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ПРЕЗИДЕНТ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" name="Рисунок 13" descr="http://www.hrono.ru/heraldicum/flagi/subjects/images/tatar0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645024"/>
            <a:ext cx="1512168" cy="1560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common.regnum.ru/pictures/news/2010-11/minni-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509120"/>
            <a:ext cx="129614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DCIM\101MSDCF\DSC059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643182"/>
            <a:ext cx="1981200" cy="1609725"/>
          </a:xfrm>
          <a:prstGeom prst="rect">
            <a:avLst/>
          </a:prstGeom>
          <a:noFill/>
        </p:spPr>
      </p:pic>
      <p:pic>
        <p:nvPicPr>
          <p:cNvPr id="13" name="Рисунок 12" descr="E:\DCIM\101MSDCF\DSC05991.JPG"/>
          <p:cNvPicPr>
            <a:picLocks noGrp="1"/>
          </p:cNvPicPr>
          <p:nvPr>
            <p:ph type="pic" idx="1"/>
          </p:nvPr>
        </p:nvPicPr>
        <p:blipFill>
          <a:blip r:embed="rId5" cstate="print"/>
          <a:srcRect l="12486" r="12486"/>
          <a:stretch>
            <a:fillRect/>
          </a:stretch>
        </p:blipFill>
        <p:spPr bwMode="auto">
          <a:xfrm>
            <a:off x="323528" y="692696"/>
            <a:ext cx="4817800" cy="5247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DCIM\101MSDCF\DSC0598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xfrm>
            <a:off x="395536" y="692696"/>
            <a:ext cx="4680520" cy="5400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88024" y="1196752"/>
            <a:ext cx="435597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МНОГОНАЦИОНАЛЬНЫЙ СОСТАВ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РЕСПУБЛИКИ ТАТАРСТАН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 descr="C:\Documents and Settings\Admin\Мои документы\отсканированные\File0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60132" y="3320988"/>
            <a:ext cx="252028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1142984"/>
            <a:ext cx="3429000" cy="20574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Национальные костюмы 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3356992"/>
            <a:ext cx="3429000" cy="1920240"/>
          </a:xfrm>
        </p:spPr>
        <p:txBody>
          <a:bodyPr/>
          <a:lstStyle/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E:\DCIM\101MSDCF\DSC059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573016"/>
            <a:ext cx="28083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E:\DCIM\101MSDCF\DSC05992.JPG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12477" r="12477"/>
          <a:stretch>
            <a:fillRect/>
          </a:stretch>
        </p:blipFill>
        <p:spPr bwMode="auto">
          <a:xfrm>
            <a:off x="395536" y="548680"/>
            <a:ext cx="4896544" cy="548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436096" y="908720"/>
            <a:ext cx="3280065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праздники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Республики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0" name="Picture 4" descr="C:\Documents and Settings\Admin\Мои документы\отсканированные\File006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5252" t="31317" r="14299" b="28908"/>
          <a:stretch>
            <a:fillRect/>
          </a:stretch>
        </p:blipFill>
        <p:spPr bwMode="auto">
          <a:xfrm>
            <a:off x="5724128" y="3140968"/>
            <a:ext cx="2952328" cy="2376264"/>
          </a:xfrm>
          <a:prstGeom prst="rect">
            <a:avLst/>
          </a:prstGeom>
          <a:noFill/>
        </p:spPr>
      </p:pic>
      <p:pic>
        <p:nvPicPr>
          <p:cNvPr id="9" name="Рисунок 8" descr="E:\DCIM\101MSDCF\DSC059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482453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076056" y="3283634"/>
            <a:ext cx="3960440" cy="1920240"/>
          </a:xfrm>
        </p:spPr>
        <p:txBody>
          <a:bodyPr/>
          <a:lstStyle/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Тема: « Рисуем любимую республику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Admin\Мои документы\отсканированные\File006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5077" b="15077"/>
          <a:stretch>
            <a:fillRect/>
          </a:stretch>
        </p:blipFill>
        <p:spPr bwMode="auto">
          <a:xfrm rot="5162188">
            <a:off x="1153712" y="1101131"/>
            <a:ext cx="1152128" cy="144016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Мои документы\отсканированные\File0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09411">
            <a:off x="3029522" y="3534817"/>
            <a:ext cx="1690171" cy="1551910"/>
          </a:xfrm>
          <a:prstGeom prst="rect">
            <a:avLst/>
          </a:prstGeom>
          <a:noFill/>
        </p:spPr>
      </p:pic>
      <p:pic>
        <p:nvPicPr>
          <p:cNvPr id="5124" name="Picture 4" descr="C:\Documents and Settings\Admin\Мои документы\отсканированные\File0065.jpg"/>
          <p:cNvPicPr>
            <a:picLocks noChangeAspect="1" noChangeArrowheads="1"/>
          </p:cNvPicPr>
          <p:nvPr/>
        </p:nvPicPr>
        <p:blipFill>
          <a:blip r:embed="rId4" cstate="print"/>
          <a:srcRect b="1715"/>
          <a:stretch>
            <a:fillRect/>
          </a:stretch>
        </p:blipFill>
        <p:spPr bwMode="auto">
          <a:xfrm rot="21392391">
            <a:off x="966328" y="2829121"/>
            <a:ext cx="1665320" cy="2261768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Мои документы\отсканированные\File00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13082">
            <a:off x="3105349" y="1398791"/>
            <a:ext cx="1440159" cy="1152128"/>
          </a:xfrm>
          <a:prstGeom prst="rect">
            <a:avLst/>
          </a:prstGeom>
          <a:noFill/>
        </p:spPr>
      </p:pic>
      <p:pic>
        <p:nvPicPr>
          <p:cNvPr id="5126" name="Picture 6" descr="C:\Documents and Settings\Admin\Мои документы\отсканированные\File00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411886">
            <a:off x="2820079" y="1242740"/>
            <a:ext cx="1731292" cy="181281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76056" y="1124744"/>
            <a:ext cx="37922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рисунки детей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im8-tub-ru.yandex.net/i?id=209376716-58-72&amp;n=2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437112"/>
            <a:ext cx="2049016" cy="157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148064" y="3283634"/>
            <a:ext cx="3670034" cy="3385726"/>
          </a:xfrm>
        </p:spPr>
        <p:txBody>
          <a:bodyPr>
            <a:normAutofit/>
          </a:bodyPr>
          <a:lstStyle/>
          <a:p>
            <a:pPr algn="ctr"/>
            <a:endParaRPr lang="ru-RU" sz="3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i="1" dirty="0" smtClean="0">
                <a:latin typeface="Times New Roman" pitchFamily="18" charset="0"/>
                <a:cs typeface="Times New Roman" pitchFamily="18" charset="0"/>
              </a:rPr>
              <a:t> Русская народная игра </a:t>
            </a:r>
            <a:r>
              <a:rPr lang="ru-RU" sz="2100" i="1" dirty="0" smtClean="0">
                <a:latin typeface="Times New Roman" pitchFamily="18" charset="0"/>
                <a:cs typeface="Times New Roman" pitchFamily="18" charset="0"/>
              </a:rPr>
              <a:t>«Ручеёк</a:t>
            </a:r>
            <a:r>
              <a:rPr lang="ru-RU" sz="21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1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G:\DCIM\101MSDCF\DSC0595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xfrm>
            <a:off x="395536" y="476672"/>
            <a:ext cx="4608512" cy="61206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3968" y="1196752"/>
            <a:ext cx="552279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Разучивание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народных игр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21297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170993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Разучивание 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народных игр</a:t>
            </a:r>
            <a:br>
              <a:rPr lang="ru-RU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780928"/>
            <a:ext cx="3429000" cy="2422946"/>
          </a:xfrm>
        </p:spPr>
        <p:txBody>
          <a:bodyPr>
            <a:normAutofit/>
          </a:bodyPr>
          <a:lstStyle/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Русская народная игра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«Кружева»</a:t>
            </a:r>
          </a:p>
          <a:p>
            <a:endParaRPr lang="ru-RU" sz="1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xfrm>
            <a:off x="663682" y="260648"/>
            <a:ext cx="491643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Игра в кружев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149080"/>
            <a:ext cx="21336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836712"/>
            <a:ext cx="3429000" cy="1944216"/>
          </a:xfrm>
        </p:spPr>
        <p:txBody>
          <a:bodyPr/>
          <a:lstStyle/>
          <a:p>
            <a:pPr algn="ctr"/>
            <a:r>
              <a:rPr lang="ru-RU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Разучивание </a:t>
            </a:r>
            <a:br>
              <a:rPr lang="ru-RU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народных игр</a:t>
            </a:r>
            <a:br>
              <a:rPr lang="ru-RU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780928"/>
            <a:ext cx="3429000" cy="1872208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Мордовская народная игра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«Круговой»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Мячень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кунсема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Топса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налхсема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  <p:pic>
        <p:nvPicPr>
          <p:cNvPr id="7170" name="Picture 2" descr="G:\DCIM\101MSDCF\DSC059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 b="4229"/>
          <a:stretch>
            <a:fillRect/>
          </a:stretch>
        </p:blipFill>
        <p:spPr bwMode="auto">
          <a:xfrm>
            <a:off x="323528" y="476672"/>
            <a:ext cx="4968552" cy="5904656"/>
          </a:xfrm>
          <a:prstGeom prst="rect">
            <a:avLst/>
          </a:prstGeom>
          <a:noFill/>
        </p:spPr>
      </p:pic>
      <p:pic>
        <p:nvPicPr>
          <p:cNvPr id="8" name="Рисунок 7" descr="Круговой (Мячень кунсема. Топса налхсема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221088"/>
            <a:ext cx="196500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326</TotalTime>
  <Words>118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МБОУ «Заинская средняя общеобразовательная школа №2»</vt:lpstr>
      <vt:lpstr>Слайд 2</vt:lpstr>
      <vt:lpstr>Слайд 3</vt:lpstr>
      <vt:lpstr>Национальные костюмы  </vt:lpstr>
      <vt:lpstr>Слайд 5</vt:lpstr>
      <vt:lpstr>Слайд 6</vt:lpstr>
      <vt:lpstr>Слайд 7</vt:lpstr>
      <vt:lpstr>Разучивание  народных игр </vt:lpstr>
      <vt:lpstr>Разучивание  народных игр </vt:lpstr>
      <vt:lpstr>Разучивание  народных игр </vt:lpstr>
      <vt:lpstr>Разучивание  народных игр 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«Заинская средняя общеобразовательная школа №2»</dc:title>
  <dc:creator>Admin</dc:creator>
  <cp:lastModifiedBy>Admin</cp:lastModifiedBy>
  <cp:revision>31</cp:revision>
  <dcterms:created xsi:type="dcterms:W3CDTF">2012-11-26T17:53:56Z</dcterms:created>
  <dcterms:modified xsi:type="dcterms:W3CDTF">2013-01-23T18:55:58Z</dcterms:modified>
</cp:coreProperties>
</file>